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344" r:id="rId3"/>
    <p:sldId id="286" r:id="rId4"/>
    <p:sldId id="345" r:id="rId5"/>
    <p:sldId id="299" r:id="rId6"/>
    <p:sldId id="347" r:id="rId7"/>
    <p:sldId id="329" r:id="rId8"/>
    <p:sldId id="330" r:id="rId9"/>
    <p:sldId id="331" r:id="rId10"/>
    <p:sldId id="323" r:id="rId11"/>
    <p:sldId id="338" r:id="rId12"/>
    <p:sldId id="256" r:id="rId13"/>
    <p:sldId id="326" r:id="rId14"/>
  </p:sldIdLst>
  <p:sldSz cx="9144000" cy="6858000" type="screen4x3"/>
  <p:notesSz cx="7053263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104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497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285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153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81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1179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5741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196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51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150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085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5C813-1A0F-4B98-A733-0D3E6B45A892}" type="datetimeFigureOut">
              <a:rPr lang="es-MX" smtClean="0"/>
              <a:t>15/07/2019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AD917-3103-4E1B-A835-4E50FD3A89B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63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59F5E16-D78F-481D-8917-3F324944FD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22" b="5034"/>
          <a:stretch/>
        </p:blipFill>
        <p:spPr>
          <a:xfrm>
            <a:off x="0" y="548680"/>
            <a:ext cx="914400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5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D06C171-C320-4B65-8486-DCC6B0A41E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80" b="5179"/>
          <a:stretch/>
        </p:blipFill>
        <p:spPr>
          <a:xfrm>
            <a:off x="0" y="548680"/>
            <a:ext cx="9144000" cy="465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58547B7-F433-4E6C-85EB-564DE5759E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70" b="5179"/>
          <a:stretch/>
        </p:blipFill>
        <p:spPr>
          <a:xfrm>
            <a:off x="0" y="548680"/>
            <a:ext cx="9144000" cy="459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3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D9BA358-187E-44EF-BF51-4F9CCC9F9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8"/>
          <a:stretch/>
        </p:blipFill>
        <p:spPr>
          <a:xfrm>
            <a:off x="0" y="570473"/>
            <a:ext cx="9144000" cy="487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8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8CE70E-17C7-4067-8831-969820003B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9"/>
          <a:stretch/>
        </p:blipFill>
        <p:spPr>
          <a:xfrm>
            <a:off x="0" y="570473"/>
            <a:ext cx="9144000" cy="487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4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0324F01-254A-4C8C-91F0-A099836603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9"/>
          <a:stretch/>
        </p:blipFill>
        <p:spPr>
          <a:xfrm>
            <a:off x="-218" y="570473"/>
            <a:ext cx="9144000" cy="487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00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E40529-72F3-4BCA-BD10-F152EE9CF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54" b="5179"/>
          <a:stretch/>
        </p:blipFill>
        <p:spPr>
          <a:xfrm>
            <a:off x="0" y="548680"/>
            <a:ext cx="9144000" cy="462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01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4D8FBB4-BB88-4920-B1E5-356AFB515A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38" b="5178"/>
          <a:stretch/>
        </p:blipFill>
        <p:spPr>
          <a:xfrm>
            <a:off x="0" y="582621"/>
            <a:ext cx="9144000" cy="464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1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9C7481-0B13-4BFF-8D46-F1CA7F86E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22" b="5179"/>
          <a:stretch/>
        </p:blipFill>
        <p:spPr>
          <a:xfrm>
            <a:off x="0" y="548680"/>
            <a:ext cx="9144000" cy="467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97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02B900-4FD6-4FEE-BED0-3DF892D7EF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9"/>
          <a:stretch/>
        </p:blipFill>
        <p:spPr>
          <a:xfrm>
            <a:off x="0" y="570473"/>
            <a:ext cx="9144000" cy="487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2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A7CAC3B-83E9-41D6-87FF-4BB677A016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79" b="4777"/>
          <a:stretch/>
        </p:blipFill>
        <p:spPr>
          <a:xfrm>
            <a:off x="0" y="548681"/>
            <a:ext cx="914400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29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0E4F1F1-E4A5-4FFD-9ECA-D88504CC7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79" b="5177"/>
          <a:stretch/>
        </p:blipFill>
        <p:spPr>
          <a:xfrm>
            <a:off x="0" y="1052736"/>
            <a:ext cx="914400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5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A32675F-3949-45FA-91C8-79A9D25C68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9"/>
          <a:stretch/>
        </p:blipFill>
        <p:spPr>
          <a:xfrm>
            <a:off x="0" y="570473"/>
            <a:ext cx="9144000" cy="487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239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1846</TotalTime>
  <Words>0</Words>
  <Application>Microsoft Office PowerPoint</Application>
  <PresentationFormat>Presentación en pantalla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</dc:creator>
  <cp:lastModifiedBy>Obras Públicas</cp:lastModifiedBy>
  <cp:revision>76</cp:revision>
  <cp:lastPrinted>2019-04-12T13:35:45Z</cp:lastPrinted>
  <dcterms:created xsi:type="dcterms:W3CDTF">2018-10-10T23:07:31Z</dcterms:created>
  <dcterms:modified xsi:type="dcterms:W3CDTF">2019-07-15T15:18:45Z</dcterms:modified>
</cp:coreProperties>
</file>